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57" r:id="rId4"/>
    <p:sldId id="279" r:id="rId5"/>
    <p:sldId id="280" r:id="rId6"/>
    <p:sldId id="278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619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938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97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70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552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68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859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106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7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77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351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E31A0-0870-4188-B5F3-8003B72A5F68}" type="datetimeFigureOut">
              <a:rPr lang="zh-CN" altLang="en-US" smtClean="0"/>
              <a:t>2017-10-17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C0F69-F054-40BF-A8AB-8031A57FD0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7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zcmu.edu.cn/&#65292;&#30331;&#24405;&#27993;&#27743;&#20013;&#21307;&#33647;&#22823;&#23398;&#23448;&#32593;&#39318;&#39029;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4747" y="1680969"/>
            <a:ext cx="10515600" cy="184281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浙江中医药大学本科学生评奖评优</a:t>
            </a:r>
            <a:r>
              <a:rPr lang="en-US" altLang="zh-CN" sz="48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/>
            </a:r>
            <a:br>
              <a:rPr lang="en-US" altLang="zh-CN" sz="48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zh-CN" altLang="en-US" sz="4800" b="1" dirty="0" smtClean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学生</a:t>
            </a:r>
            <a:r>
              <a:rPr lang="zh-CN" altLang="en-US" sz="48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网上申报流程讲解</a:t>
            </a:r>
            <a:endParaRPr lang="zh-CN" altLang="en-US" sz="48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17728" y="5185316"/>
            <a:ext cx="3023839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    间：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863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4107" y="207885"/>
            <a:ext cx="10651273" cy="1590327"/>
          </a:xfrm>
        </p:spPr>
        <p:txBody>
          <a:bodyPr>
            <a:normAutofit/>
          </a:bodyPr>
          <a:lstStyle/>
          <a:p>
            <a:r>
              <a:rPr lang="zh-CN" altLang="en-US" sz="31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zh-CN" altLang="en-US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打开网址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  <a:hlinkClick r:id="rId2"/>
              </a:rPr>
              <a:t>http://www.zcmu.edu.cn/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  <a:hlinkClick r:id="rId2"/>
              </a:rPr>
              <a:t>，</a:t>
            </a:r>
            <a:r>
              <a:rPr lang="zh-CN" altLang="en-US" sz="2800" u="sng" dirty="0">
                <a:latin typeface="隶书" panose="02010509060101010101" pitchFamily="49" charset="-122"/>
                <a:ea typeface="隶书" panose="02010509060101010101" pitchFamily="49" charset="-122"/>
                <a:hlinkClick r:id="rId2"/>
              </a:rPr>
              <a:t>登录浙江中医药大学官网</a:t>
            </a:r>
            <a:r>
              <a:rPr lang="zh-CN" altLang="en-US" sz="2800" u="sng" dirty="0" smtClean="0">
                <a:latin typeface="隶书" panose="02010509060101010101" pitchFamily="49" charset="-122"/>
                <a:ea typeface="隶书" panose="02010509060101010101" pitchFamily="49" charset="-122"/>
                <a:hlinkClick r:id="rId2"/>
              </a:rPr>
              <a:t>首页</a:t>
            </a:r>
            <a:r>
              <a:rPr lang="zh-CN" altLang="en-US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      点击“学生门户”，进入</a:t>
            </a:r>
            <a:r>
              <a:rPr lang="en-US" altLang="zh-CN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OA</a:t>
            </a:r>
            <a:r>
              <a:rPr lang="zh-CN" altLang="en-US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系统     再点击右下方“学工系统”</a:t>
            </a:r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9230"/>
            <a:ext cx="5174166" cy="4404732"/>
          </a:xfrm>
        </p:spPr>
      </p:pic>
      <p:cxnSp>
        <p:nvCxnSpPr>
          <p:cNvPr id="10" name="直接箭头连接符 9"/>
          <p:cNvCxnSpPr/>
          <p:nvPr/>
        </p:nvCxnSpPr>
        <p:spPr>
          <a:xfrm>
            <a:off x="1797205" y="1014198"/>
            <a:ext cx="90324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085" y="1310185"/>
            <a:ext cx="7235915" cy="5146371"/>
          </a:xfrm>
          <a:prstGeom prst="rect">
            <a:avLst/>
          </a:prstGeom>
        </p:spPr>
      </p:pic>
      <p:cxnSp>
        <p:nvCxnSpPr>
          <p:cNvPr id="12" name="直接箭头连接符 11"/>
          <p:cNvCxnSpPr/>
          <p:nvPr/>
        </p:nvCxnSpPr>
        <p:spPr>
          <a:xfrm>
            <a:off x="7735230" y="1014198"/>
            <a:ext cx="90324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17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15483"/>
            <a:ext cx="6117364" cy="5107331"/>
          </a:xfrm>
        </p:spPr>
      </p:pic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512956" y="81122"/>
            <a:ext cx="10651273" cy="1018749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    进入学工系统后，点击我的应用中“学生评奖申请”或上方 “评奖评优”按钮，进入评奖评优申请页面。</a:t>
            </a:r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801" y="1215483"/>
            <a:ext cx="6353408" cy="522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27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512956" y="81122"/>
            <a:ext cx="10651273" cy="1018749"/>
          </a:xfrm>
        </p:spPr>
        <p:txBody>
          <a:bodyPr>
            <a:normAutofit fontScale="90000"/>
          </a:bodyPr>
          <a:lstStyle/>
          <a:p>
            <a:r>
              <a:rPr lang="zh-CN" altLang="en-US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    学生只能申请限制条件中全部打“√”的奖项和荣誉，有一项不符合条件，则该奖项或荣誉被锁死不能填报。学生勾选可申请的项目名称，并点击左上角“</a:t>
            </a:r>
            <a:r>
              <a:rPr lang="en-US" altLang="zh-CN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+</a:t>
            </a:r>
            <a:r>
              <a:rPr lang="zh-CN" altLang="en-US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申请”，进行填报。填报后记得一定要点“提交”按钮。</a:t>
            </a:r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70" y="1210011"/>
            <a:ext cx="10969380" cy="5458417"/>
          </a:xfrm>
        </p:spPr>
      </p:pic>
    </p:spTree>
    <p:extLst>
      <p:ext uri="{BB962C8B-B14F-4D97-AF65-F5344CB8AC3E}">
        <p14:creationId xmlns:p14="http://schemas.microsoft.com/office/powerpoint/2010/main" val="386706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71625"/>
            <a:ext cx="9182100" cy="5286375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12956" y="81122"/>
            <a:ext cx="10651273" cy="1323932"/>
          </a:xfrm>
        </p:spPr>
        <p:txBody>
          <a:bodyPr>
            <a:normAutofit fontScale="90000"/>
          </a:bodyPr>
          <a:lstStyle/>
          <a:p>
            <a:r>
              <a:rPr lang="zh-CN" altLang="en-US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    目前系统还未完全开放，申请表显示的信息不够完整，届时学生基本信息会直接关联过来，学生需要填写申请理由，并点击“提交申请按钮”后，表格会直接提交到相应辅导员处审核。学生也可以在“流程跟踪”中查询审批进度。</a:t>
            </a:r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9340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7220" y="1538869"/>
            <a:ext cx="787276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0" dirty="0">
                <a:latin typeface="宋体" panose="02010600030101010101" pitchFamily="2" charset="-122"/>
                <a:ea typeface="宋体" panose="02010600030101010101" pitchFamily="2" charset="-122"/>
              </a:rPr>
              <a:t>讲解</a:t>
            </a:r>
            <a:r>
              <a:rPr lang="zh-CN" altLang="en-US" sz="8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完毕</a:t>
            </a:r>
            <a:endParaRPr lang="en-US" altLang="zh-CN" sz="8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谢谢大家</a:t>
            </a:r>
            <a:endParaRPr lang="zh-CN" altLang="en-US" sz="8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78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181</Words>
  <Application>Microsoft Office PowerPoint</Application>
  <PresentationFormat>宽屏</PresentationFormat>
  <Paragraphs>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等线</vt:lpstr>
      <vt:lpstr>等线 Light</vt:lpstr>
      <vt:lpstr>隶书</vt:lpstr>
      <vt:lpstr>宋体</vt:lpstr>
      <vt:lpstr>微软雅黑</vt:lpstr>
      <vt:lpstr>Arial</vt:lpstr>
      <vt:lpstr>Office 主题​​</vt:lpstr>
      <vt:lpstr>浙江中医药大学本科学生评奖评优 学生网上申报流程讲解</vt:lpstr>
      <vt:lpstr>    打开网址http://www.zcmu.edu.cn/，登录浙江中医药大学官网首页      点击“学生门户”，进入OA系统     再点击右下方“学工系统”</vt:lpstr>
      <vt:lpstr>    进入学工系统后，点击我的应用中“学生评奖申请”或上方 “评奖评优”按钮，进入评奖评优申请页面。</vt:lpstr>
      <vt:lpstr>    学生只能申请限制条件中全部打“√”的奖项和荣誉，有一项不符合条件，则该奖项或荣誉被锁死不能填报。学生勾选可申请的项目名称，并点击左上角“+申请”，进行填报。填报后记得一定要点“提交”按钮。</vt:lpstr>
      <vt:lpstr>    目前系统还未完全开放，申请表显示的信息不够完整，届时学生基本信息会直接关联过来，学生需要填写申请理由，并点击“提交申请按钮”后，表格会直接提交到相应辅导员处审核。学生也可以在“流程跟踪”中查询审批进度。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tzx</dc:creator>
  <cp:lastModifiedBy>tzx</cp:lastModifiedBy>
  <cp:revision>28</cp:revision>
  <dcterms:created xsi:type="dcterms:W3CDTF">2017-10-16T01:13:27Z</dcterms:created>
  <dcterms:modified xsi:type="dcterms:W3CDTF">2017-10-17T12:10:26Z</dcterms:modified>
</cp:coreProperties>
</file>